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A1"/>
    <a:srgbClr val="0B9919"/>
    <a:srgbClr val="E20C2B"/>
    <a:srgbClr val="FF939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FC4CF1-4002-4153-A0C2-2B85A975A60C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296F89-8E3B-45A8-AF68-54644582D4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C8035B-9D5E-4F4E-AC0D-091AD87604C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9B654-AE10-46F3-AE26-B4E6F764F222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87C3-DF32-4F91-A423-3800D170A1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E169-51F2-465F-9A6C-71AD39284C32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998A-0A78-4FD8-8EA9-067A2D5EEE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DD45-ADFC-4BBC-A730-4089373056B9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4126-6200-4955-8531-BF9CA6F3EE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95E8B-4D4B-4B72-8CE5-8CFD72C49909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5DA8-C5FC-4A3C-B386-8D49C6736F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DAC-7A95-4ADF-890E-2BB41A0ACC97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0151-80D5-4791-88C9-C8A9E77701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17F0-6F69-4788-ABCF-D403D794BBF2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4151-B6AD-441F-890B-7AD7E09AAB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642E-8918-4BA3-8053-244DB9B8F00A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4BB3-F67C-4B86-BAC5-CC1579F446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E94D-5D43-4467-9895-A9D7BF1D145F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FC0E-384F-4598-9A31-D9A19E4D8F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25BD-4ED9-456B-831E-6FA81E8C34E1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F1A1-98A1-4449-9898-13FB4A45B6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7BB4-92E3-4186-AD87-44A8B36427BF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A505-DA02-4728-95EB-BAA1FA6249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72DCB-0BF1-466C-A515-6270CD8FAFA5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25D4-B519-4D52-A602-35EB43044F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3EFDFB-6B09-4267-92EF-7E8A876638DE}" type="datetimeFigureOut">
              <a:rPr lang="pl-PL"/>
              <a:pPr>
                <a:defRPr/>
              </a:pPr>
              <a:t>2014-11-23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6C70EC-F5A2-403A-954D-6E1CDCEADB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rgbClr val="0707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751638"/>
            <a:ext cx="9144000" cy="212725"/>
          </a:xfrm>
          <a:prstGeom prst="rect">
            <a:avLst/>
          </a:prstGeom>
          <a:solidFill>
            <a:srgbClr val="0707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2" name="pole tekstowe 7"/>
          <p:cNvSpPr txBox="1">
            <a:spLocks noChangeArrowheads="1"/>
          </p:cNvSpPr>
          <p:nvPr/>
        </p:nvSpPr>
        <p:spPr bwMode="auto">
          <a:xfrm>
            <a:off x="0" y="14127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l-PL" sz="2400" b="1" dirty="0" smtClean="0">
                <a:latin typeface="Arial Narrow" pitchFamily="34" charset="0"/>
              </a:rPr>
              <a:t>Katedra Zarządzania Jakością i Środowiskiem</a:t>
            </a:r>
          </a:p>
          <a:p>
            <a:pPr algn="ctr">
              <a:spcBef>
                <a:spcPts val="0"/>
              </a:spcBef>
              <a:defRPr/>
            </a:pPr>
            <a:r>
              <a:rPr lang="pl-PL" sz="2400" dirty="0" smtClean="0">
                <a:latin typeface="Arial Narrow" pitchFamily="34" charset="0"/>
              </a:rPr>
              <a:t>zaprasza wszystkich zainteresowanych do udziału w wykładzie otwartym:</a:t>
            </a:r>
          </a:p>
          <a:p>
            <a:pPr algn="ctr">
              <a:spcBef>
                <a:spcPts val="0"/>
              </a:spcBef>
              <a:defRPr/>
            </a:pPr>
            <a:endParaRPr lang="pl-PL" sz="3600" b="1" i="1" dirty="0">
              <a:solidFill>
                <a:srgbClr val="0707A1"/>
              </a:solidFill>
              <a:latin typeface="Arial Narrow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941168"/>
            <a:ext cx="73803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707A1"/>
                </a:solidFill>
                <a:latin typeface="Arial Narrow" pitchFamily="34" charset="0"/>
              </a:rPr>
              <a:t>Podstawowe informacje o wykładzie:</a:t>
            </a:r>
          </a:p>
          <a:p>
            <a:pPr marL="1160463" indent="-1160463"/>
            <a:r>
              <a:rPr lang="pl-PL" u="sng" dirty="0" smtClean="0">
                <a:latin typeface="Arial Narrow" pitchFamily="34" charset="0"/>
              </a:rPr>
              <a:t>Prowadzący</a:t>
            </a:r>
            <a:r>
              <a:rPr lang="pl-PL" dirty="0" smtClean="0">
                <a:latin typeface="Arial Narrow" pitchFamily="34" charset="0"/>
              </a:rPr>
              <a:t>: </a:t>
            </a:r>
            <a:r>
              <a:rPr lang="pl-PL" b="1" dirty="0">
                <a:latin typeface="Arial Narrow" pitchFamily="34" charset="0"/>
              </a:rPr>
              <a:t>Radosław </a:t>
            </a:r>
            <a:r>
              <a:rPr lang="pl-PL" b="1" dirty="0" err="1">
                <a:latin typeface="Arial Narrow" pitchFamily="34" charset="0"/>
              </a:rPr>
              <a:t>Sacher</a:t>
            </a:r>
            <a:r>
              <a:rPr lang="pl-PL" b="1" dirty="0">
                <a:latin typeface="Arial Narrow" pitchFamily="34" charset="0"/>
              </a:rPr>
              <a:t> </a:t>
            </a:r>
            <a:r>
              <a:rPr lang="pl-PL" b="1" dirty="0" smtClean="0">
                <a:latin typeface="Arial Narrow" pitchFamily="34" charset="0"/>
              </a:rPr>
              <a:t> </a:t>
            </a:r>
            <a:r>
              <a:rPr lang="pl-PL" dirty="0" smtClean="0">
                <a:latin typeface="Arial Narrow" pitchFamily="34" charset="0"/>
              </a:rPr>
              <a:t>- Kierownik Autonomicznej Jednostki Produkcyjnej, Faurecia Automotive </a:t>
            </a:r>
            <a:r>
              <a:rPr lang="pl-PL" dirty="0" err="1" smtClean="0">
                <a:latin typeface="Arial Narrow" pitchFamily="34" charset="0"/>
              </a:rPr>
              <a:t>Seating</a:t>
            </a:r>
            <a:r>
              <a:rPr lang="pl-PL" dirty="0" smtClean="0">
                <a:latin typeface="Arial Narrow" pitchFamily="34" charset="0"/>
              </a:rPr>
              <a:t>, </a:t>
            </a:r>
            <a:r>
              <a:rPr lang="pl-PL" dirty="0" err="1" smtClean="0">
                <a:latin typeface="Arial Narrow" pitchFamily="34" charset="0"/>
              </a:rPr>
              <a:t>Walbrzych</a:t>
            </a:r>
            <a:endParaRPr lang="pl-PL" dirty="0">
              <a:latin typeface="Arial Narrow" pitchFamily="34" charset="0"/>
            </a:endParaRPr>
          </a:p>
          <a:p>
            <a:pPr marL="1350963" indent="-1350963"/>
            <a:r>
              <a:rPr lang="pl-PL" u="sng" dirty="0" smtClean="0">
                <a:latin typeface="Arial Narrow" pitchFamily="34" charset="0"/>
              </a:rPr>
              <a:t>Termin</a:t>
            </a:r>
            <a:r>
              <a:rPr lang="pl-PL" dirty="0" smtClean="0">
                <a:latin typeface="Arial Narrow" pitchFamily="34" charset="0"/>
              </a:rPr>
              <a:t>: czwartek (27.11.14), godz. godz. 11:30 – 12:45</a:t>
            </a:r>
          </a:p>
          <a:p>
            <a:pPr marL="1350963" indent="-1350963"/>
            <a:r>
              <a:rPr lang="pl-PL" u="sng" dirty="0" smtClean="0">
                <a:latin typeface="Arial Narrow" pitchFamily="34" charset="0"/>
              </a:rPr>
              <a:t>Miejsce</a:t>
            </a:r>
            <a:r>
              <a:rPr lang="pl-PL" dirty="0" smtClean="0">
                <a:latin typeface="Arial Narrow" pitchFamily="34" charset="0"/>
              </a:rPr>
              <a:t>: aula, budynek H</a:t>
            </a:r>
          </a:p>
          <a:p>
            <a:pPr marL="1350963" indent="-1350963"/>
            <a:r>
              <a:rPr lang="pl-PL" u="sng" dirty="0" smtClean="0">
                <a:latin typeface="Arial Narrow" pitchFamily="34" charset="0"/>
              </a:rPr>
              <a:t>Kontakt</a:t>
            </a:r>
            <a:r>
              <a:rPr lang="pl-PL" dirty="0" smtClean="0">
                <a:latin typeface="Arial Narrow" pitchFamily="34" charset="0"/>
              </a:rPr>
              <a:t>: dr Piotr Rogala</a:t>
            </a:r>
            <a:endParaRPr lang="pl-PL" dirty="0">
              <a:latin typeface="Arial Narrow" pitchFamily="34" charset="0"/>
            </a:endParaRPr>
          </a:p>
          <a:p>
            <a:endParaRPr lang="pl-PL" dirty="0" smtClean="0">
              <a:latin typeface="Arial Narrow" pitchFamily="34" charset="0"/>
            </a:endParaRPr>
          </a:p>
          <a:p>
            <a:endParaRPr lang="pl-PL" dirty="0" smtClean="0">
              <a:latin typeface="Arial Narrow" pitchFamily="34" charset="0"/>
            </a:endParaRPr>
          </a:p>
          <a:p>
            <a:endParaRPr lang="pl-PL" dirty="0">
              <a:latin typeface="Arial Narrow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234888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3600" b="1" cap="none" spc="50" dirty="0" smtClean="0">
                <a:ln w="11430"/>
                <a:solidFill>
                  <a:srgbClr val="0707A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Lean Manufacturing</a:t>
            </a:r>
          </a:p>
          <a:p>
            <a:pPr algn="ctr"/>
            <a:r>
              <a:rPr lang="pl-PL" sz="3600" b="1" spc="50" dirty="0" smtClean="0">
                <a:ln w="11430"/>
                <a:solidFill>
                  <a:srgbClr val="0707A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 przykładzie </a:t>
            </a:r>
          </a:p>
          <a:p>
            <a:pPr algn="ctr"/>
            <a:r>
              <a:rPr lang="pl-PL" sz="3600" b="1" spc="50" dirty="0" smtClean="0">
                <a:ln w="11430"/>
                <a:solidFill>
                  <a:srgbClr val="0707A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firmy Faurecia Wałbrzych Sp. z o.o.</a:t>
            </a:r>
            <a:endParaRPr lang="pl-PL" sz="3600" b="1" cap="none" spc="50" dirty="0">
              <a:ln w="11430"/>
              <a:solidFill>
                <a:srgbClr val="0707A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7" name="Picture 9" descr="centr-pol-k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4028" y="980728"/>
            <a:ext cx="1359972" cy="66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az 1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077072"/>
            <a:ext cx="2227709" cy="742570"/>
          </a:xfrm>
          <a:prstGeom prst="rect">
            <a:avLst/>
          </a:prstGeom>
        </p:spPr>
      </p:pic>
      <p:pic>
        <p:nvPicPr>
          <p:cNvPr id="2056" name="Obraz 2" descr="ZJiŚ logo z podpise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836712"/>
            <a:ext cx="10758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0" y="214313"/>
            <a:ext cx="91440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dirty="0" smtClean="0">
                <a:solidFill>
                  <a:srgbClr val="0707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ZAPROSZENIE</a:t>
            </a:r>
            <a:endParaRPr lang="pl-PL" sz="4000" b="1" dirty="0">
              <a:solidFill>
                <a:srgbClr val="0707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72</Words>
  <Application>Microsoft Office PowerPoint</Application>
  <PresentationFormat>Pokaz na ekranie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Company>AE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WGRiT</dc:creator>
  <cp:lastModifiedBy>Z</cp:lastModifiedBy>
  <cp:revision>60</cp:revision>
  <dcterms:created xsi:type="dcterms:W3CDTF">2009-04-15T19:21:00Z</dcterms:created>
  <dcterms:modified xsi:type="dcterms:W3CDTF">2014-11-23T20:55:23Z</dcterms:modified>
</cp:coreProperties>
</file>