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7CBD-5708-429B-A6AD-C66086F19C3E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4EC9-30DB-46F7-A7FE-004A7748A7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7CBD-5708-429B-A6AD-C66086F19C3E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4EC9-30DB-46F7-A7FE-004A7748A7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7CBD-5708-429B-A6AD-C66086F19C3E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4EC9-30DB-46F7-A7FE-004A7748A7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7CBD-5708-429B-A6AD-C66086F19C3E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4EC9-30DB-46F7-A7FE-004A7748A7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7CBD-5708-429B-A6AD-C66086F19C3E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4EC9-30DB-46F7-A7FE-004A7748A7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7CBD-5708-429B-A6AD-C66086F19C3E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4EC9-30DB-46F7-A7FE-004A7748A7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7CBD-5708-429B-A6AD-C66086F19C3E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4EC9-30DB-46F7-A7FE-004A7748A7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7CBD-5708-429B-A6AD-C66086F19C3E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4EC9-30DB-46F7-A7FE-004A7748A7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7CBD-5708-429B-A6AD-C66086F19C3E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4EC9-30DB-46F7-A7FE-004A7748A7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7CBD-5708-429B-A6AD-C66086F19C3E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4EC9-30DB-46F7-A7FE-004A7748A7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7CBD-5708-429B-A6AD-C66086F19C3E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4EC9-30DB-46F7-A7FE-004A7748A7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57CBD-5708-429B-A6AD-C66086F19C3E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54EC9-30DB-46F7-A7FE-004A7748A7E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2400" dirty="0" smtClean="0">
                <a:latin typeface="Segoe UI Light" pitchFamily="34" charset="0"/>
                <a:cs typeface="Segoe UI Light" pitchFamily="34" charset="0"/>
              </a:rPr>
              <a:t>Regionalne </a:t>
            </a:r>
            <a:r>
              <a:rPr lang="pl-PL" sz="2400" dirty="0">
                <a:latin typeface="Segoe UI Light" pitchFamily="34" charset="0"/>
                <a:cs typeface="Segoe UI Light" pitchFamily="34" charset="0"/>
              </a:rPr>
              <a:t>łańcuchy tworzenia wartości w kontekście usług </a:t>
            </a:r>
            <a:r>
              <a:rPr lang="pl-PL" sz="2400" dirty="0" err="1" smtClean="0">
                <a:latin typeface="Segoe UI Light" pitchFamily="34" charset="0"/>
                <a:cs typeface="Segoe UI Light" pitchFamily="34" charset="0"/>
              </a:rPr>
              <a:t>ekosystemowych</a:t>
            </a:r>
            <a:r>
              <a:rPr lang="pl-PL" sz="2400" dirty="0" smtClean="0">
                <a:latin typeface="Segoe UI Light" pitchFamily="34" charset="0"/>
                <a:cs typeface="Segoe UI Light" pitchFamily="34" charset="0"/>
              </a:rPr>
              <a:t> i bioróżnorodności</a:t>
            </a:r>
            <a:br>
              <a:rPr lang="pl-PL" sz="2400" dirty="0" smtClean="0">
                <a:latin typeface="Segoe UI Light" pitchFamily="34" charset="0"/>
                <a:cs typeface="Segoe UI Light" pitchFamily="34" charset="0"/>
              </a:rPr>
            </a:br>
            <a:r>
              <a:rPr lang="pl-PL" sz="2400" dirty="0">
                <a:latin typeface="Segoe UI Light" pitchFamily="34" charset="0"/>
                <a:cs typeface="Segoe UI Light" pitchFamily="34" charset="0"/>
              </a:rPr>
              <a:t/>
            </a:r>
            <a:br>
              <a:rPr lang="pl-PL" sz="2400" dirty="0">
                <a:latin typeface="Segoe UI Light" pitchFamily="34" charset="0"/>
                <a:cs typeface="Segoe UI Light" pitchFamily="34" charset="0"/>
              </a:rPr>
            </a:br>
            <a:r>
              <a:rPr lang="pl-PL" sz="1800" dirty="0" smtClean="0">
                <a:latin typeface="Segoe UI Light" pitchFamily="34" charset="0"/>
                <a:cs typeface="Segoe UI Light" pitchFamily="34" charset="0"/>
              </a:rPr>
              <a:t>międzynarodowy projekt naukowy we współpracy z polskimi, czeskimi i niemieckimi instytucjami naukowo-badawczymi</a:t>
            </a:r>
            <a:endParaRPr lang="pl-PL" sz="18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1752600"/>
          </a:xfrm>
        </p:spPr>
        <p:txBody>
          <a:bodyPr>
            <a:normAutofit/>
          </a:bodyPr>
          <a:lstStyle/>
          <a:p>
            <a:r>
              <a:rPr lang="pl-PL" sz="2600" dirty="0" smtClean="0">
                <a:solidFill>
                  <a:schemeClr val="accent1">
                    <a:lumMod val="75000"/>
                  </a:schemeClr>
                </a:solidFill>
              </a:rPr>
              <a:t>Międzynarodowa konferencja, 23-24.11.2015 r., </a:t>
            </a:r>
            <a:r>
              <a:rPr lang="pl-PL" sz="2600" dirty="0" err="1" smtClean="0">
                <a:solidFill>
                  <a:schemeClr val="accent1">
                    <a:lumMod val="75000"/>
                  </a:schemeClr>
                </a:solidFill>
              </a:rPr>
              <a:t>Ostritz</a:t>
            </a:r>
            <a:r>
              <a:rPr lang="pl-PL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Potencjały tworzenia wartości regionalnej dzięki usługom ekosystemów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610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0" y="5445224"/>
            <a:ext cx="9144000" cy="11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konferencji wzięli udział</a:t>
            </a: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pracownicy Katedry Zarządzania Jakością i Środowiskiem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Dr Sabina </a:t>
            </a:r>
            <a:r>
              <a:rPr lang="pl-PL" sz="1600" dirty="0" err="1" smtClean="0">
                <a:solidFill>
                  <a:schemeClr val="accent1">
                    <a:lumMod val="75000"/>
                  </a:schemeClr>
                </a:solidFill>
              </a:rPr>
              <a:t>Zaremba-Warnke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</a:t>
            </a:r>
            <a:r>
              <a:rPr kumimoji="0" lang="pl-PL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Michał Ptak, </a:t>
            </a:r>
            <a:r>
              <a:rPr lang="pl-PL" sz="1600" baseline="0" dirty="0" smtClean="0">
                <a:solidFill>
                  <a:schemeClr val="accent1">
                    <a:lumMod val="75000"/>
                  </a:schemeClr>
                </a:solidFill>
              </a:rPr>
              <a:t>Dr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 Paweł Skowron,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Doktoranci oraz przedsiębiorcy z regionu przygranicznego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pl-PL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Fotorelacja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 z konferencji w Międzynarodowym Centrum Spotkań St. </a:t>
            </a:r>
            <a:r>
              <a:rPr lang="pl-PL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Marienthal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 23-24.11.2015 r.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79512" y="1772816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Segoe UI Light" pitchFamily="34" charset="0"/>
                <a:cs typeface="Segoe UI Light" pitchFamily="34" charset="0"/>
              </a:rPr>
              <a:t>Istotnym </a:t>
            </a:r>
            <a:r>
              <a:rPr lang="pl-PL" sz="1600" dirty="0">
                <a:latin typeface="Segoe UI Light" pitchFamily="34" charset="0"/>
                <a:cs typeface="Segoe UI Light" pitchFamily="34" charset="0"/>
              </a:rPr>
              <a:t>celem projektu jest wsparcie możliwości rozwoju gospodarczego na obszarze projektowym dzięki silniejszej realizacji łańcuchów tworzenia wartości, z uwzględnieniem usług ekosystemów.</a:t>
            </a:r>
          </a:p>
        </p:txBody>
      </p:sp>
      <p:sp>
        <p:nvSpPr>
          <p:cNvPr id="9" name="Prostokąt 8"/>
          <p:cNvSpPr/>
          <p:nvPr/>
        </p:nvSpPr>
        <p:spPr>
          <a:xfrm>
            <a:off x="251520" y="3717032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Segoe UI Light" pitchFamily="34" charset="0"/>
                <a:cs typeface="Segoe UI Light" pitchFamily="34" charset="0"/>
              </a:rPr>
              <a:t>Podczas konferencji omówiono rezultaty dotychczasowych prac polskich, niemieckich i czeskich partnerów projektu oraz wskazano na kluczowe obszary dalszych badań.</a:t>
            </a:r>
            <a:endParaRPr lang="pl-PL" sz="1600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623731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Regionalne łańcuchy tworzenia wartości w kontekście usług </a:t>
            </a:r>
            <a:r>
              <a:rPr lang="pl-PL" sz="1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ekosystemowych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 i bioróżnorodności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41613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Fotorelacja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 z konferencji w Międzynarodowym Centrum Spotkań St.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Marienthal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 23-24.11.2015 r.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623731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Regionalne łańcuchy tworzenia wartości w kontekście usług </a:t>
            </a:r>
            <a:r>
              <a:rPr lang="pl-PL" sz="1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ekosystemowych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 i bioróżnorodności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176464" cy="325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874" y="2276872"/>
            <a:ext cx="4445051" cy="296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Fotorelacja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 z konferencji w Międzynarodowym Centrum Spotkań St.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Marienthal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  23-24.11.2015 r.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623731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Regionalne łańcuchy tworzenia wartości w kontekście usług </a:t>
            </a:r>
            <a:r>
              <a:rPr lang="pl-PL" sz="1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ekosystemowych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 i bioróżnorodności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1"/>
            <a:ext cx="4392488" cy="293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852936"/>
            <a:ext cx="32670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Fotorelacja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 z konferencji w Międzynarodowym Centrum Spotkań St.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Marienthal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  23-24.11.2015 r.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623731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Regionalne łańcuchy tworzenia wartości w kontekście usług </a:t>
            </a:r>
            <a:r>
              <a:rPr lang="pl-PL" sz="1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ekosystemowych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 i bioróżnorodności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556793"/>
            <a:ext cx="389497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2132856"/>
            <a:ext cx="4199706" cy="299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188</Words>
  <Application>Microsoft Office PowerPoint</Application>
  <PresentationFormat>Pokaz na ekranie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Regionalne łańcuchy tworzenia wartości w kontekście usług ekosystemowych i bioróżnorodności  międzynarodowy projekt naukowy we współpracy z polskimi, czeskimi i niemieckimi instytucjami naukowo-badawczymi</vt:lpstr>
      <vt:lpstr>Fotorelacja z konferencji w Międzynarodowym Centrum Spotkań St. Marienthal 23-24.11.2015 r.</vt:lpstr>
      <vt:lpstr>Fotorelacja z konferencji w Międzynarodowym Centrum Spotkań St. Marienthal 23-24.11.2015 r.</vt:lpstr>
      <vt:lpstr>Fotorelacja z konferencji w Międzynarodowym Centrum Spotkań St. Marienthal  23-24.11.2015 r.</vt:lpstr>
      <vt:lpstr>Fotorelacja z konferencji w Międzynarodowym Centrum Spotkań St. Marienthal  23-24.11.2015 r.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Regionalne łańcuchy tworzenia wartości w kontekście usług ekosystemowych i bioróżnorodności  międzynarodowy projekt naukowy we współpracy z polskimi, czeskimi i niemieckimi instytucjami naukowo-badawczymi</dc:title>
  <dc:creator>Pawel</dc:creator>
  <cp:lastModifiedBy>Z</cp:lastModifiedBy>
  <cp:revision>8</cp:revision>
  <dcterms:created xsi:type="dcterms:W3CDTF">2015-11-29T18:51:59Z</dcterms:created>
  <dcterms:modified xsi:type="dcterms:W3CDTF">2015-11-29T21:07:10Z</dcterms:modified>
</cp:coreProperties>
</file>