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8F84-0579-43A4-A9D0-1D25F7E27417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3"/>
          <p:cNvSpPr txBox="1"/>
          <p:nvPr/>
        </p:nvSpPr>
        <p:spPr>
          <a:xfrm>
            <a:off x="0" y="214313"/>
            <a:ext cx="9144000" cy="523220"/>
          </a:xfrm>
          <a:prstGeom prst="rect">
            <a:avLst/>
          </a:prstGeom>
          <a:solidFill>
            <a:srgbClr val="0707A1"/>
          </a:solidFill>
        </p:spPr>
        <p:txBody>
          <a:bodyPr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UWAGA</a:t>
            </a:r>
            <a:endParaRPr lang="pl-PL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-66502" y="753585"/>
            <a:ext cx="921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Cambria" pitchFamily="18" charset="0"/>
              </a:rPr>
              <a:t>Specjalność </a:t>
            </a:r>
            <a:r>
              <a:rPr lang="pl-PL" sz="2000" b="1" dirty="0" smtClean="0">
                <a:latin typeface="Cambria" pitchFamily="18" charset="0"/>
              </a:rPr>
              <a:t>Zarządzanie jakością i środowiskiem</a:t>
            </a:r>
            <a:r>
              <a:rPr lang="pl-PL" sz="2000" dirty="0" smtClean="0">
                <a:latin typeface="Cambria" pitchFamily="18" charset="0"/>
              </a:rPr>
              <a:t> zaprasza na wykład otwarty:</a:t>
            </a:r>
            <a:endParaRPr lang="pl-PL" sz="2000" dirty="0">
              <a:latin typeface="Cambria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pl-PL" sz="3600" b="1" dirty="0" err="1" smtClean="0">
                <a:solidFill>
                  <a:schemeClr val="bg1"/>
                </a:solidFill>
                <a:latin typeface="Cambria" pitchFamily="18" charset="0"/>
              </a:rPr>
              <a:t>Zmiana-przełom-sukces</a:t>
            </a: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</a:p>
          <a:p>
            <a:pPr algn="ctr"/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</a:rPr>
              <a:t>czyli </a:t>
            </a:r>
            <a:r>
              <a:rPr lang="pl-PL" sz="3600" b="1" dirty="0">
                <a:solidFill>
                  <a:schemeClr val="bg1"/>
                </a:solidFill>
                <a:latin typeface="Cambria" pitchFamily="18" charset="0"/>
              </a:rPr>
              <a:t>jak </a:t>
            </a: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</a:rPr>
              <a:t>się zmieniać, </a:t>
            </a:r>
            <a:r>
              <a:rPr lang="pl-PL" sz="3600" b="1" dirty="0">
                <a:solidFill>
                  <a:schemeClr val="bg1"/>
                </a:solidFill>
                <a:latin typeface="Cambria" pitchFamily="18" charset="0"/>
              </a:rPr>
              <a:t>aby </a:t>
            </a: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</a:rPr>
              <a:t>się zmienić </a:t>
            </a:r>
            <a:endParaRPr lang="pl-PL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195736" y="2636912"/>
            <a:ext cx="5076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Wykład poprowadzi praktyk:</a:t>
            </a:r>
          </a:p>
          <a:p>
            <a:pPr algn="ctr"/>
            <a:r>
              <a:rPr lang="pl-PL" b="1" dirty="0" smtClean="0"/>
              <a:t>Magdalena Saczyna</a:t>
            </a:r>
          </a:p>
          <a:p>
            <a:pPr algn="ctr"/>
            <a:r>
              <a:rPr lang="pl-PL" dirty="0" smtClean="0"/>
              <a:t> – specjalistka, która zdobyła doświadczenie, pracując m.in. w Niemczech, USA, Chinach i Norwegii.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0" y="4077072"/>
            <a:ext cx="4932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Podczas wykładu mowa będzie , m.in. o tym:</a:t>
            </a:r>
            <a:endParaRPr lang="pl-PL" sz="16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82550" indent="-82550">
              <a:spcBef>
                <a:spcPts val="600"/>
              </a:spcBef>
              <a:buFontTx/>
              <a:buChar char="-"/>
            </a:pPr>
            <a:r>
              <a:rPr lang="pl-PL" sz="1600" dirty="0" smtClean="0">
                <a:latin typeface="Cambria" pitchFamily="18" charset="0"/>
              </a:rPr>
              <a:t>jaką rolę odgrywa ludzki mózg w kreowaniu zmiany,</a:t>
            </a:r>
          </a:p>
          <a:p>
            <a:pPr marL="82550" indent="-82550">
              <a:spcBef>
                <a:spcPts val="600"/>
              </a:spcBef>
              <a:buFontTx/>
              <a:buChar char="-"/>
            </a:pPr>
            <a:r>
              <a:rPr lang="pl-PL" sz="1600" dirty="0" smtClean="0">
                <a:latin typeface="Cambria" pitchFamily="18" charset="0"/>
              </a:rPr>
              <a:t>jak pozbyć </a:t>
            </a:r>
            <a:r>
              <a:rPr lang="pl-PL" sz="1600" dirty="0">
                <a:latin typeface="Cambria" pitchFamily="18" charset="0"/>
              </a:rPr>
              <a:t>sie złych nawyków i wzorców zachowania oraz jak wykreować pozytywne </a:t>
            </a:r>
            <a:r>
              <a:rPr lang="pl-PL" sz="1600" dirty="0" smtClean="0">
                <a:latin typeface="Cambria" pitchFamily="18" charset="0"/>
              </a:rPr>
              <a:t>zachowanie,</a:t>
            </a:r>
            <a:endParaRPr lang="pl-PL" sz="1600" dirty="0">
              <a:latin typeface="Cambria" pitchFamily="18" charset="0"/>
            </a:endParaRPr>
          </a:p>
          <a:p>
            <a:pPr marL="82550" indent="-82550">
              <a:spcBef>
                <a:spcPts val="600"/>
              </a:spcBef>
              <a:buFontTx/>
              <a:buChar char="-"/>
            </a:pPr>
            <a:r>
              <a:rPr lang="pl-PL" sz="1600" dirty="0" smtClean="0">
                <a:latin typeface="Cambria" pitchFamily="18" charset="0"/>
              </a:rPr>
              <a:t>jakie czynniki są  </a:t>
            </a:r>
            <a:r>
              <a:rPr lang="pl-PL" sz="1600" dirty="0">
                <a:latin typeface="Cambria" pitchFamily="18" charset="0"/>
              </a:rPr>
              <a:t>odpowiedzialne za </a:t>
            </a:r>
            <a:r>
              <a:rPr lang="pl-PL" sz="1600" dirty="0" smtClean="0">
                <a:latin typeface="Cambria" pitchFamily="18" charset="0"/>
              </a:rPr>
              <a:t>zmianę,</a:t>
            </a:r>
          </a:p>
          <a:p>
            <a:pPr marL="82550" indent="-82550">
              <a:spcBef>
                <a:spcPts val="600"/>
              </a:spcBef>
              <a:buFontTx/>
              <a:buChar char="-"/>
            </a:pPr>
            <a:r>
              <a:rPr lang="pl-PL" sz="1600" dirty="0" smtClean="0">
                <a:latin typeface="Cambria" pitchFamily="18" charset="0"/>
              </a:rPr>
              <a:t> </a:t>
            </a:r>
            <a:r>
              <a:rPr lang="pl-PL" sz="1600" dirty="0">
                <a:latin typeface="Cambria" pitchFamily="18" charset="0"/>
              </a:rPr>
              <a:t>w jaki </a:t>
            </a:r>
            <a:r>
              <a:rPr lang="pl-PL" sz="1600" dirty="0" smtClean="0">
                <a:latin typeface="Cambria" pitchFamily="18" charset="0"/>
              </a:rPr>
              <a:t>sposób </a:t>
            </a:r>
            <a:r>
              <a:rPr lang="pl-PL" sz="1600" dirty="0">
                <a:latin typeface="Cambria" pitchFamily="18" charset="0"/>
              </a:rPr>
              <a:t>zarządzać kapitałem </a:t>
            </a:r>
            <a:r>
              <a:rPr lang="pl-PL" sz="1600" dirty="0" smtClean="0">
                <a:latin typeface="Cambria" pitchFamily="18" charset="0"/>
              </a:rPr>
              <a:t>ludzkim, </a:t>
            </a:r>
            <a:r>
              <a:rPr lang="pl-PL" sz="1600" dirty="0">
                <a:latin typeface="Cambria" pitchFamily="18" charset="0"/>
              </a:rPr>
              <a:t>aby osiągnąć </a:t>
            </a:r>
            <a:r>
              <a:rPr lang="pl-PL" sz="1600" dirty="0" smtClean="0">
                <a:latin typeface="Cambria" pitchFamily="18" charset="0"/>
              </a:rPr>
              <a:t>pożądaną </a:t>
            </a:r>
            <a:r>
              <a:rPr lang="pl-PL" sz="1600" dirty="0">
                <a:latin typeface="Cambria" pitchFamily="18" charset="0"/>
              </a:rPr>
              <a:t>zmianę w organizacji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220072" y="4005064"/>
            <a:ext cx="3923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Podstawowe informacje:</a:t>
            </a: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2060"/>
                </a:solidFill>
                <a:latin typeface="Cambria" pitchFamily="18" charset="0"/>
              </a:rPr>
              <a:t>Termin</a:t>
            </a:r>
            <a:r>
              <a:rPr lang="pl-PL" sz="1600" dirty="0" smtClean="0">
                <a:latin typeface="Cambria" pitchFamily="18" charset="0"/>
              </a:rPr>
              <a:t>: 8 grudnia (wtorek), 11:30 – 12:15</a:t>
            </a: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2060"/>
                </a:solidFill>
                <a:latin typeface="Cambria" pitchFamily="18" charset="0"/>
              </a:rPr>
              <a:t>Miejsce</a:t>
            </a:r>
            <a:r>
              <a:rPr lang="pl-PL" sz="1600" b="1" dirty="0" smtClean="0">
                <a:latin typeface="Cambria" pitchFamily="18" charset="0"/>
              </a:rPr>
              <a:t>: </a:t>
            </a:r>
            <a:r>
              <a:rPr lang="pl-PL" sz="1600" smtClean="0">
                <a:latin typeface="Cambria" pitchFamily="18" charset="0"/>
              </a:rPr>
              <a:t>sala 28 budynek </a:t>
            </a:r>
            <a:r>
              <a:rPr lang="pl-PL" sz="1600" dirty="0" smtClean="0">
                <a:latin typeface="Cambria" pitchFamily="18" charset="0"/>
              </a:rPr>
              <a:t>H</a:t>
            </a: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2060"/>
                </a:solidFill>
                <a:latin typeface="Cambria" pitchFamily="18" charset="0"/>
              </a:rPr>
              <a:t>Rezerwacja miejsc</a:t>
            </a:r>
            <a:r>
              <a:rPr lang="pl-PL" sz="1600" dirty="0" smtClean="0">
                <a:latin typeface="Cambria" pitchFamily="18" charset="0"/>
              </a:rPr>
              <a:t>: Sekretariat Katedry Zarządzania Jakością i Środowiskiem,  sala 25 budynek H, tel. 75 7538257</a:t>
            </a:r>
          </a:p>
          <a:p>
            <a:pPr>
              <a:spcBef>
                <a:spcPts val="600"/>
              </a:spcBef>
            </a:pPr>
            <a:endParaRPr lang="pl-PL" sz="1600" dirty="0">
              <a:latin typeface="Cambria" pitchFamily="18" charset="0"/>
            </a:endParaRPr>
          </a:p>
        </p:txBody>
      </p:sp>
      <p:pic>
        <p:nvPicPr>
          <p:cNvPr id="17" name="Obraz 16" descr="ZJiŚ logo z podpis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564904"/>
            <a:ext cx="1368152" cy="1368152"/>
          </a:xfrm>
          <a:prstGeom prst="rect">
            <a:avLst/>
          </a:prstGeom>
        </p:spPr>
      </p:pic>
      <p:pic>
        <p:nvPicPr>
          <p:cNvPr id="18" name="Obraz 17" descr="centr-pol-kolor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852936"/>
            <a:ext cx="1512168" cy="745827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547664" y="6237312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Cambria" pitchFamily="18" charset="0"/>
              </a:rPr>
              <a:t>Przyjdź, bo warto ;-)</a:t>
            </a:r>
            <a:endParaRPr lang="pl-PL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</Words>
  <Application>Microsoft Office PowerPoint</Application>
  <PresentationFormat>Pokaz na ekranie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 Rogala</dc:creator>
  <cp:lastModifiedBy>Ewa</cp:lastModifiedBy>
  <cp:revision>6</cp:revision>
  <dcterms:created xsi:type="dcterms:W3CDTF">2015-11-22T20:38:02Z</dcterms:created>
  <dcterms:modified xsi:type="dcterms:W3CDTF">2015-11-23T12:27:29Z</dcterms:modified>
</cp:coreProperties>
</file>