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48F84-0579-43A4-A9D0-1D25F7E27417}" type="datetimeFigureOut">
              <a:rPr lang="pl-PL" smtClean="0"/>
              <a:pPr/>
              <a:t>2015-12-07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BBAD-4C99-46C9-A544-FC491A4285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3"/>
          <p:cNvSpPr txBox="1"/>
          <p:nvPr/>
        </p:nvSpPr>
        <p:spPr>
          <a:xfrm>
            <a:off x="0" y="214313"/>
            <a:ext cx="9144000" cy="523220"/>
          </a:xfrm>
          <a:prstGeom prst="rect">
            <a:avLst/>
          </a:prstGeom>
          <a:solidFill>
            <a:srgbClr val="0707A1"/>
          </a:solidFill>
        </p:spPr>
        <p:txBody>
          <a:bodyPr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UWAGA</a:t>
            </a:r>
            <a:endParaRPr lang="pl-PL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-66502" y="753585"/>
            <a:ext cx="921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latin typeface="Cambria" pitchFamily="18" charset="0"/>
              </a:rPr>
              <a:t>Specjalność </a:t>
            </a:r>
            <a:r>
              <a:rPr lang="pl-PL" sz="2000" b="1" dirty="0" smtClean="0">
                <a:latin typeface="Cambria" pitchFamily="18" charset="0"/>
              </a:rPr>
              <a:t>Zarządzanie jakością i środowiskiem</a:t>
            </a:r>
            <a:r>
              <a:rPr lang="pl-PL" sz="2000" dirty="0" smtClean="0">
                <a:latin typeface="Cambria" pitchFamily="18" charset="0"/>
              </a:rPr>
              <a:t> zaprasza na wykład otwarty:</a:t>
            </a:r>
            <a:endParaRPr lang="pl-PL" sz="2000" dirty="0">
              <a:latin typeface="Cambria" pitchFamily="18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latin typeface="Cambria" pitchFamily="18" charset="0"/>
              </a:rPr>
              <a:t>Odnawialne Źródła Energii - realne czy tylko kaprys</a:t>
            </a:r>
            <a:r>
              <a:rPr lang="pl-PL" sz="36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pl-PL" sz="3600" b="1" dirty="0" smtClean="0">
                <a:latin typeface="Cambria" pitchFamily="18" charset="0"/>
              </a:rPr>
              <a:t>?</a:t>
            </a:r>
            <a:endParaRPr lang="pl-PL" sz="3600" b="1" dirty="0">
              <a:latin typeface="Cambria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195736" y="2636912"/>
            <a:ext cx="5076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Wykład </a:t>
            </a:r>
            <a:r>
              <a:rPr lang="pl-PL" sz="2800" dirty="0" smtClean="0"/>
              <a:t>poprowadzi:</a:t>
            </a:r>
            <a:endParaRPr lang="pl-PL" sz="2800" dirty="0" smtClean="0"/>
          </a:p>
          <a:p>
            <a:pPr algn="ctr"/>
            <a:r>
              <a:rPr lang="pl-PL" sz="2800" b="1" dirty="0" smtClean="0"/>
              <a:t>Wojciech Łużniak</a:t>
            </a:r>
          </a:p>
          <a:p>
            <a:pPr algn="ctr"/>
            <a:r>
              <a:rPr lang="pl-PL" sz="2800" dirty="0" smtClean="0"/>
              <a:t> </a:t>
            </a:r>
            <a:r>
              <a:rPr lang="pl-PL" sz="2800" dirty="0" smtClean="0"/>
              <a:t>– </a:t>
            </a:r>
            <a:r>
              <a:rPr lang="pl-PL" sz="2800" dirty="0" smtClean="0"/>
              <a:t>specjalista ds. eksploatacji farm wiatrowych w </a:t>
            </a:r>
            <a:r>
              <a:rPr lang="pl-PL" sz="2800" dirty="0" err="1" smtClean="0"/>
              <a:t>Tauron</a:t>
            </a:r>
            <a:r>
              <a:rPr lang="pl-PL" sz="2800" dirty="0" smtClean="0"/>
              <a:t> </a:t>
            </a:r>
            <a:r>
              <a:rPr lang="pl-PL" sz="2800" dirty="0" err="1" smtClean="0"/>
              <a:t>Ekoenergia</a:t>
            </a: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16" name="Prostokąt 15"/>
          <p:cNvSpPr/>
          <p:nvPr/>
        </p:nvSpPr>
        <p:spPr>
          <a:xfrm>
            <a:off x="2195736" y="4437112"/>
            <a:ext cx="43559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Podstawowe informacje:</a:t>
            </a:r>
          </a:p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rgbClr val="002060"/>
                </a:solidFill>
                <a:latin typeface="Cambria" pitchFamily="18" charset="0"/>
              </a:rPr>
              <a:t>Termin</a:t>
            </a:r>
            <a:r>
              <a:rPr lang="pl-PL" sz="1600" dirty="0" smtClean="0">
                <a:latin typeface="Cambria" pitchFamily="18" charset="0"/>
              </a:rPr>
              <a:t>: </a:t>
            </a:r>
            <a:r>
              <a:rPr lang="pl-PL" sz="1600" dirty="0" smtClean="0">
                <a:latin typeface="Cambria" pitchFamily="18" charset="0"/>
              </a:rPr>
              <a:t>15grudnia </a:t>
            </a:r>
            <a:r>
              <a:rPr lang="pl-PL" sz="1600" dirty="0" smtClean="0">
                <a:latin typeface="Cambria" pitchFamily="18" charset="0"/>
              </a:rPr>
              <a:t>(wtorek), </a:t>
            </a:r>
            <a:r>
              <a:rPr lang="pl-PL" sz="1600" dirty="0" smtClean="0">
                <a:latin typeface="Cambria" pitchFamily="18" charset="0"/>
              </a:rPr>
              <a:t>13:15 – 14:45</a:t>
            </a:r>
            <a:endParaRPr lang="pl-PL" sz="1600" dirty="0" smtClean="0">
              <a:latin typeface="Cambria" pitchFamily="18" charset="0"/>
            </a:endParaRPr>
          </a:p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rgbClr val="002060"/>
                </a:solidFill>
                <a:latin typeface="Cambria" pitchFamily="18" charset="0"/>
              </a:rPr>
              <a:t>Miejsce</a:t>
            </a:r>
            <a:r>
              <a:rPr lang="pl-PL" sz="1600" b="1" dirty="0" smtClean="0">
                <a:latin typeface="Cambria" pitchFamily="18" charset="0"/>
              </a:rPr>
              <a:t>: </a:t>
            </a:r>
            <a:r>
              <a:rPr lang="pl-PL" sz="1600" dirty="0" smtClean="0">
                <a:latin typeface="Cambria" pitchFamily="18" charset="0"/>
              </a:rPr>
              <a:t>sala </a:t>
            </a:r>
            <a:r>
              <a:rPr lang="pl-PL" sz="1600" dirty="0" smtClean="0">
                <a:latin typeface="Cambria" pitchFamily="18" charset="0"/>
              </a:rPr>
              <a:t>43 </a:t>
            </a:r>
            <a:r>
              <a:rPr lang="pl-PL" sz="1600" dirty="0" smtClean="0">
                <a:latin typeface="Cambria" pitchFamily="18" charset="0"/>
              </a:rPr>
              <a:t>budynek </a:t>
            </a:r>
            <a:r>
              <a:rPr lang="pl-PL" sz="1600" dirty="0" smtClean="0">
                <a:latin typeface="Cambria" pitchFamily="18" charset="0"/>
              </a:rPr>
              <a:t> A</a:t>
            </a:r>
            <a:endParaRPr lang="pl-PL" sz="1600" dirty="0" smtClean="0">
              <a:latin typeface="Cambria" pitchFamily="18" charset="0"/>
            </a:endParaRPr>
          </a:p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rgbClr val="002060"/>
                </a:solidFill>
                <a:latin typeface="Cambria" pitchFamily="18" charset="0"/>
              </a:rPr>
              <a:t>Rezerwacja miejsc</a:t>
            </a:r>
            <a:r>
              <a:rPr lang="pl-PL" sz="1600" dirty="0" smtClean="0">
                <a:latin typeface="Cambria" pitchFamily="18" charset="0"/>
              </a:rPr>
              <a:t>: Sekretariat Katedry Zarządzania Jakością i Środowiskiem,  sala 25 budynek H, tel. 75 7538257</a:t>
            </a:r>
          </a:p>
          <a:p>
            <a:pPr>
              <a:spcBef>
                <a:spcPts val="600"/>
              </a:spcBef>
            </a:pPr>
            <a:endParaRPr lang="pl-PL" sz="1600" dirty="0">
              <a:latin typeface="Cambria" pitchFamily="18" charset="0"/>
            </a:endParaRPr>
          </a:p>
        </p:txBody>
      </p:sp>
      <p:pic>
        <p:nvPicPr>
          <p:cNvPr id="17" name="Obraz 16" descr="ZJiŚ logo z podpis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564904"/>
            <a:ext cx="1368152" cy="1368152"/>
          </a:xfrm>
          <a:prstGeom prst="rect">
            <a:avLst/>
          </a:prstGeom>
        </p:spPr>
      </p:pic>
      <p:pic>
        <p:nvPicPr>
          <p:cNvPr id="18" name="Obraz 17" descr="centr-pol-kolor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852936"/>
            <a:ext cx="1512168" cy="745827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1547664" y="6237312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Cambria" pitchFamily="18" charset="0"/>
              </a:rPr>
              <a:t>Przyjdź, bo warto ;-)</a:t>
            </a:r>
            <a:endParaRPr lang="pl-PL" sz="2000" b="1" dirty="0">
              <a:latin typeface="Cambria" pitchFamily="18" charset="0"/>
            </a:endParaRPr>
          </a:p>
        </p:txBody>
      </p:sp>
      <p:pic>
        <p:nvPicPr>
          <p:cNvPr id="1026" name="Picture 2" descr="Wyświetlam _MG_35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229200"/>
            <a:ext cx="1763688" cy="992074"/>
          </a:xfrm>
          <a:prstGeom prst="rect">
            <a:avLst/>
          </a:prstGeom>
          <a:noFill/>
        </p:spPr>
      </p:pic>
      <p:pic>
        <p:nvPicPr>
          <p:cNvPr id="1028" name="Picture 4" descr="Wyświetlam IMG_027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5229200"/>
            <a:ext cx="1728192" cy="1152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78</Words>
  <Application>Microsoft Office PowerPoint</Application>
  <PresentationFormat>Pokaz na ekranie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 Rogala</dc:creator>
  <cp:lastModifiedBy>anonim</cp:lastModifiedBy>
  <cp:revision>8</cp:revision>
  <dcterms:created xsi:type="dcterms:W3CDTF">2015-11-22T20:38:02Z</dcterms:created>
  <dcterms:modified xsi:type="dcterms:W3CDTF">2015-12-07T10:54:19Z</dcterms:modified>
</cp:coreProperties>
</file>